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4" r:id="rId7"/>
    <p:sldId id="265" r:id="rId8"/>
    <p:sldId id="261" r:id="rId9"/>
    <p:sldId id="262" r:id="rId10"/>
    <p:sldId id="263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44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0" autoAdjust="0"/>
    <p:restoredTop sz="94660"/>
  </p:normalViewPr>
  <p:slideViewPr>
    <p:cSldViewPr>
      <p:cViewPr>
        <p:scale>
          <a:sx n="70" d="100"/>
          <a:sy n="70" d="100"/>
        </p:scale>
        <p:origin x="-1374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-89238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комбинированного вида №29 г. Лениногорска»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образования «Лениногорский муниципальный район»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76716" y="1700808"/>
            <a:ext cx="6990568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 </a:t>
            </a:r>
            <a:endParaRPr lang="ru-RU" sz="5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ЯРКОЕ ЛЕТО»</a:t>
            </a:r>
          </a:p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ГРУППА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48064" y="5445224"/>
            <a:ext cx="3995936" cy="1412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Авторы:</a:t>
            </a:r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Ильдебенова Л.А.</a:t>
            </a:r>
          </a:p>
          <a:p>
            <a:pPr algn="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Максимова С.В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05804" y="6353770"/>
            <a:ext cx="1298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2020 год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85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95536" y="368660"/>
            <a:ext cx="8424936" cy="612068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sz="3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/>
            </a:endParaRPr>
          </a:p>
          <a:p>
            <a:pPr algn="just"/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/>
            </a:endParaRPr>
          </a:p>
          <a:p>
            <a:pPr algn="just"/>
            <a:endParaRPr lang="ru-RU" sz="3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/>
            </a:endParaRPr>
          </a:p>
          <a:p>
            <a:pPr algn="just"/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/>
            </a:endParaRPr>
          </a:p>
          <a:p>
            <a:pPr algn="just"/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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проектной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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Фотовыставка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«Ах, лето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000" dirty="0">
                <a:solidFill>
                  <a:srgbClr val="F7964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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Рисунки на тему: 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«Краски лета».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4019" y="548680"/>
            <a:ext cx="775776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этап:</a:t>
            </a:r>
            <a:endParaRPr lang="ru-RU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0434" y="1490008"/>
            <a:ext cx="84249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Результат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работы детям была интересна тематика проекта, они с удовольствием принимали участие во всех мероприятиях. С большим удовольствием принимали участия в беседах, наблюдениях, коллективных работах и праздниках.</a:t>
            </a:r>
          </a:p>
        </p:txBody>
      </p:sp>
    </p:spTree>
    <p:extLst>
      <p:ext uri="{BB962C8B-B14F-4D97-AF65-F5344CB8AC3E}">
        <p14:creationId xmlns:p14="http://schemas.microsoft.com/office/powerpoint/2010/main" val="316097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95536" y="368660"/>
            <a:ext cx="8424936" cy="612068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	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	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Метод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проекта оказался очень эффективен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и актуален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на сегодняшний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день. Он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дает возможность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ребенку экспериментировать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,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систематизировать полученные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знания, развивает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творческие способности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и коммуникативные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навыки, которые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позволят ребенку в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дальнейшем адаптироваться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к школьному обучению,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что является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одной из главных задач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федеральных государственных общеобразовательных стандартов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.</a:t>
            </a:r>
            <a:endParaRPr lang="ru-RU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08651" y="548680"/>
            <a:ext cx="29987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Вывод: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7856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95536" y="368660"/>
            <a:ext cx="8424936" cy="612068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prstTxWarp prst="textDeflateTop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	</a:t>
            </a:r>
            <a:r>
              <a:rPr lang="ru-RU" sz="2000" b="1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Спасибо за внимание!</a:t>
            </a:r>
            <a:endParaRPr lang="ru-RU" sz="1600" b="1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Wingdings"/>
            </a:endParaRPr>
          </a:p>
          <a:p>
            <a:pPr algn="just"/>
            <a:endParaRPr lang="ru-RU" sz="2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Wingdings"/>
            </a:endParaRPr>
          </a:p>
          <a:p>
            <a:pPr algn="just"/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	</a:t>
            </a:r>
            <a:endParaRPr lang="ru-RU" sz="4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Wingdings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8500">
                        <a14:foregroundMark x1="7187" y1="81377" x2="6938" y2="76522"/>
                        <a14:foregroundMark x1="15313" y1="8478" x2="14813" y2="157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14" y="3645024"/>
            <a:ext cx="2467633" cy="2128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607" y="1484784"/>
            <a:ext cx="1724397" cy="1480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836712"/>
            <a:ext cx="1294247" cy="1110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066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395536" y="368660"/>
            <a:ext cx="8424936" cy="612068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Тип проекта: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обучающий;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исследовательский;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игровой.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Продолжительность: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</a:t>
            </a:r>
          </a:p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Участники проекта: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воспитатель, дети, родители.</a:t>
            </a:r>
          </a:p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Цель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физического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психического здоровья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учетом их индивидуальных особенностей;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удовлетворение потребностей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растущего организма в отдыхе, творческой деятельности 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движении.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7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95536" y="368660"/>
            <a:ext cx="8424936" cy="612068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400" b="1" dirty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-Формировать 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дошкольников осознанное отношение к своему здоровью.</a:t>
            </a:r>
          </a:p>
          <a:p>
            <a:pPr algn="just"/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-Способствовать 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двигательной самостоятельности, двигательного творчества, инициативы и сообразительности.</a:t>
            </a:r>
          </a:p>
          <a:p>
            <a:pPr algn="just"/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-Способствовать 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накоплению у детей представлений об окружающем мире.</a:t>
            </a:r>
          </a:p>
          <a:p>
            <a:pPr algn="just"/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-Воспитывать 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позицию созидателей и помощников природы, общение друг с другом.</a:t>
            </a:r>
          </a:p>
          <a:p>
            <a:pPr algn="just"/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-Развивать 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 детей в различных видах художественно – эстетической деятельности.</a:t>
            </a:r>
          </a:p>
          <a:p>
            <a:pPr algn="just"/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-Осуществлять 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педагогическое и социальное просвещение родителей по вопросам воспитания и оздоровления детей в летний период.</a:t>
            </a:r>
            <a:endParaRPr lang="ru-RU" sz="2400" b="0" i="0" dirty="0">
              <a:solidFill>
                <a:srgbClr val="11111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4" y="368660"/>
            <a:ext cx="289393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Задачи: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233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95536" y="368660"/>
            <a:ext cx="8424936" cy="612068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sz="3200" b="1" dirty="0" smtClean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200" dirty="0" smtClean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</a:t>
            </a: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 нахождения детей на свежем воздухе в летний период даст возможность для формирования здорового образа жизни, повышения двигательной активности, а также для обогащения знаний, активизации мыслительных процессов у детей – дошкольников.</a:t>
            </a:r>
            <a:endParaRPr lang="ru-RU" sz="3200" dirty="0" smtClean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68660"/>
            <a:ext cx="1993900" cy="199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903945"/>
            <a:ext cx="42695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</a:t>
            </a:r>
            <a:r>
              <a:rPr lang="ru-RU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175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95536" y="368660"/>
            <a:ext cx="8424936" cy="612068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sz="3200" b="1" dirty="0" smtClean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3200" b="1" dirty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-сохранение </a:t>
            </a:r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укрепление здоровья </a:t>
            </a:r>
            <a:r>
              <a:rPr lang="ru-RU" sz="28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детей;</a:t>
            </a:r>
          </a:p>
          <a:p>
            <a:pPr algn="just"/>
            <a:r>
              <a:rPr lang="ru-RU" sz="28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-снижения </a:t>
            </a:r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</a:t>
            </a:r>
            <a:r>
              <a:rPr lang="ru-RU" sz="28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заболеваемости;</a:t>
            </a:r>
            <a:endParaRPr lang="ru-RU" sz="2800" dirty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-привитие </a:t>
            </a:r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навыков экологической </a:t>
            </a:r>
            <a:r>
              <a:rPr lang="ru-RU" sz="28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культуры;</a:t>
            </a:r>
          </a:p>
          <a:p>
            <a:pPr algn="just"/>
            <a:r>
              <a:rPr lang="ru-RU" sz="28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-развитие </a:t>
            </a:r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познавательной активности, творческих способностей, коммуникативных </a:t>
            </a:r>
            <a:r>
              <a:rPr lang="ru-RU" sz="28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</a:t>
            </a:r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-приобретение новых </a:t>
            </a:r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знаний и впечатлений об </a:t>
            </a:r>
            <a:r>
              <a:rPr lang="ru-RU" sz="28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окружающем.</a:t>
            </a:r>
            <a:endParaRPr lang="ru-RU" sz="2800" i="0" dirty="0">
              <a:solidFill>
                <a:srgbClr val="11111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8770" y1="27930" x2="70605" y2="49512"/>
                        <a14:foregroundMark x1="46289" y1="41504" x2="49219" y2="43262"/>
                        <a14:foregroundMark x1="45313" y1="38574" x2="48047" y2="43262"/>
                        <a14:foregroundMark x1="57617" y1="46191" x2="64355" y2="51074"/>
                        <a14:foregroundMark x1="55957" y1="43262" x2="57617" y2="52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992" y="368660"/>
            <a:ext cx="1996480" cy="1996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735622"/>
            <a:ext cx="612924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Предполагаемый </a:t>
            </a:r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4849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95536" y="368660"/>
            <a:ext cx="8424936" cy="612068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реализации проекта:</a:t>
            </a:r>
          </a:p>
          <a:p>
            <a:pPr algn="just"/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700808"/>
            <a:ext cx="84249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(беседы развлечения);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(беседы, фотовыставка, акции, экскурсии, викторины, экологические игры, наблюдения);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(речевые физ. минутки, копилка загадок, инсценировка стихов о лете);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(сюжетно-ролевые игры, словесные игры, коммуникативные игры, дидактические и настольно – печатные игры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музыкальная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(развлечения, хороводные игры, беседа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2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95536" y="368660"/>
            <a:ext cx="8424936" cy="612068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-детское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экспериментирование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(опыты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песком,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водой, растениями, зеркалом и солнцем; наблюдения за растениями на огороде, создания гербария);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(работа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цветнике, конкурс детских работ);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изобразительная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(конкурс рисунков, оформление выставки, оригами, работа с природным материалом);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и родителей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(развлечения, работа с бросовым материалом, изготовление семейных фотоальбомов);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художественная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(конкурс стихов о лете, развлечения, литературные посиделки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133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95536" y="368660"/>
            <a:ext cx="8424936" cy="612068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sz="3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/>
            </a:endParaRPr>
          </a:p>
          <a:p>
            <a:pPr algn="just"/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 </a:t>
            </a:r>
            <a:r>
              <a:rPr lang="ru-RU" sz="32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одбор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методической, научно-популярной и художественной литературы, иллюстрированного  материала по данной теме;</a:t>
            </a:r>
          </a:p>
          <a:p>
            <a:pPr algn="just"/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 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игрушек, атрибутов для игровой деятельности;</a:t>
            </a:r>
          </a:p>
          <a:p>
            <a:pPr algn="just"/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</a:t>
            </a: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 для изобразительной и продуктивной деятельности детей;</a:t>
            </a:r>
          </a:p>
          <a:p>
            <a:pPr algn="just"/>
            <a:r>
              <a:rPr lang="ru-RU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 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перспективного плана 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мероприятий;</a:t>
            </a:r>
          </a:p>
          <a:p>
            <a:pPr algn="just"/>
            <a:r>
              <a:rPr lang="ru-RU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</a:t>
            </a: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 и оборудования для занятий, бесед, игр с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детьми;</a:t>
            </a:r>
          </a:p>
          <a:p>
            <a:pPr algn="just"/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 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Подборка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фотографий, литературы;</a:t>
            </a:r>
          </a:p>
          <a:p>
            <a:pPr algn="just"/>
            <a:r>
              <a:rPr lang="ru-RU" sz="3200" dirty="0">
                <a:solidFill>
                  <a:srgbClr val="C844C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</a:t>
            </a: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Разучивание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стихотворений об осени, овощах, фруктах;</a:t>
            </a:r>
          </a:p>
          <a:p>
            <a:pPr algn="just"/>
            <a:r>
              <a:rPr lang="ru-RU" sz="3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</a:t>
            </a: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родителями «Летний отдых с пользой для ребёнка», «Как уберечь ребёнка от перегрева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342900" indent="-342900" algn="ctr">
              <a:buFontTx/>
              <a:buChar char="-"/>
            </a:pPr>
            <a:endParaRPr lang="ru-RU" sz="2000" dirty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4115" y="368660"/>
            <a:ext cx="767344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</a:t>
            </a:r>
            <a:r>
              <a:rPr lang="ru-RU" sz="44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800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95536" y="368660"/>
            <a:ext cx="8424936" cy="612068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dirty="0" smtClean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 </a:t>
            </a: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водно-питьевого режима;</a:t>
            </a:r>
          </a:p>
          <a:p>
            <a:pPr algn="just"/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 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О</a:t>
            </a: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рганизация закаливающих процедур;</a:t>
            </a:r>
          </a:p>
          <a:p>
            <a:pPr algn="just"/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</a:t>
            </a: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О</a:t>
            </a: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рганизация познавательных тематических досугов;</a:t>
            </a:r>
          </a:p>
          <a:p>
            <a:pPr algn="just"/>
            <a:r>
              <a:rPr lang="ru-RU" sz="4000" dirty="0" smtClean="0">
                <a:solidFill>
                  <a:srgbClr val="F7964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 </a:t>
            </a: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О</a:t>
            </a: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рганизация изобразительной деятельности;</a:t>
            </a:r>
          </a:p>
          <a:p>
            <a:pPr algn="just"/>
            <a:r>
              <a:rPr lang="ru-RU" sz="4000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</a:t>
            </a: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О</a:t>
            </a: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рганизация физкультурно-оздоровительной работы;</a:t>
            </a:r>
          </a:p>
          <a:p>
            <a:pPr algn="just"/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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</a:t>
            </a: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О</a:t>
            </a: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рганизация занятий по ознакомлению с природой.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87379" y="556221"/>
            <a:ext cx="64412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этап: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6480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224</Words>
  <Application>Microsoft Office PowerPoint</Application>
  <PresentationFormat>Экран (4:3)</PresentationFormat>
  <Paragraphs>93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Света</dc:creator>
  <cp:lastModifiedBy>Света</cp:lastModifiedBy>
  <cp:revision>15</cp:revision>
  <dcterms:created xsi:type="dcterms:W3CDTF">2020-08-22T06:39:16Z</dcterms:created>
  <dcterms:modified xsi:type="dcterms:W3CDTF">2020-08-24T15:58:53Z</dcterms:modified>
</cp:coreProperties>
</file>